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</p:sldIdLst>
  <p:sldSz cy="5143500" cx="9144000"/>
  <p:notesSz cx="6858000" cy="9144000"/>
  <p:defaultTextStyle>
    <a:defPPr marR="0" rtl="0" algn="l">
      <a:lnSpc>
        <a:spcPct val="100000"/>
      </a:lnSpc>
      <a:spcBef>
        <a:spcPts val="0"/>
      </a:spcBef>
      <a:spcAft>
        <a:spcPts val="0"/>
      </a:spcAft>
    </a:defPPr>
    <a:lvl1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/>
</file>

<file path=ppt/tableStyles.xml><?xml version="1.0" encoding="utf-8"?>
<a:tblStyleLst xmlns:a="http://schemas.openxmlformats.org/drawingml/2006/main" xmlns:r="http://schemas.openxmlformats.org/officeDocument/2006/relationships" def="{90651C3A-4460-11DB-9652-00E08161165F}"/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3" name="Shape 3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>
              <a:spcBef>
                <a:spcPts val="0"/>
              </a:spcBef>
              <a:defRPr sz="1100"/>
            </a:lvl1pPr>
            <a:lvl2pPr>
              <a:spcBef>
                <a:spcPts val="0"/>
              </a:spcBef>
              <a:defRPr sz="1100"/>
            </a:lvl2pPr>
            <a:lvl3pPr>
              <a:spcBef>
                <a:spcPts val="0"/>
              </a:spcBef>
              <a:defRPr sz="1100"/>
            </a:lvl3pPr>
            <a:lvl4pPr>
              <a:spcBef>
                <a:spcPts val="0"/>
              </a:spcBef>
              <a:defRPr sz="1100"/>
            </a:lvl4pPr>
            <a:lvl5pPr>
              <a:spcBef>
                <a:spcPts val="0"/>
              </a:spcBef>
              <a:defRPr sz="1100"/>
            </a:lvl5pPr>
            <a:lvl6pPr>
              <a:spcBef>
                <a:spcPts val="0"/>
              </a:spcBef>
              <a:defRPr sz="1100"/>
            </a:lvl6pPr>
            <a:lvl7pPr>
              <a:spcBef>
                <a:spcPts val="0"/>
              </a:spcBef>
              <a:defRPr sz="1100"/>
            </a:lvl7pPr>
            <a:lvl8pPr>
              <a:spcBef>
                <a:spcPts val="0"/>
              </a:spcBef>
              <a:defRPr sz="1100"/>
            </a:lvl8pPr>
            <a:lvl9pPr>
              <a:spcBef>
                <a:spcPts val="0"/>
              </a:spcBef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Shape 54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55" name="Shape 55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Shape 61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62" name="Shape 62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Shape 68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69" name="Shape 69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Shape 75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76" name="Shape 76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Shape 82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83" name="Shape 83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Shape 89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90" name="Shape 90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Shape 96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97" name="Shape 97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Shape 103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04" name="Shape 104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">
  <p:cSld name="Title slide">
    <p:spTree>
      <p:nvGrpSpPr>
        <p:cNvPr id="8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hape 9"/>
          <p:cNvSpPr txBox="1"/>
          <p:nvPr>
            <p:ph type="ctrTitle"/>
          </p:nvPr>
        </p:nvSpPr>
        <p:spPr>
          <a:xfrm>
            <a:off x="311708" y="744575"/>
            <a:ext cx="8520599" cy="2052599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algn="ctr">
              <a:spcBef>
                <a:spcPts val="0"/>
              </a:spcBef>
              <a:buSzPct val="100000"/>
              <a:defRPr sz="5200"/>
            </a:lvl1pPr>
            <a:lvl2pPr algn="ctr">
              <a:spcBef>
                <a:spcPts val="0"/>
              </a:spcBef>
              <a:buSzPct val="100000"/>
              <a:defRPr sz="5200"/>
            </a:lvl2pPr>
            <a:lvl3pPr algn="ctr">
              <a:spcBef>
                <a:spcPts val="0"/>
              </a:spcBef>
              <a:buSzPct val="100000"/>
              <a:defRPr sz="5200"/>
            </a:lvl3pPr>
            <a:lvl4pPr algn="ctr">
              <a:spcBef>
                <a:spcPts val="0"/>
              </a:spcBef>
              <a:buSzPct val="100000"/>
              <a:defRPr sz="5200"/>
            </a:lvl4pPr>
            <a:lvl5pPr algn="ctr">
              <a:spcBef>
                <a:spcPts val="0"/>
              </a:spcBef>
              <a:buSzPct val="100000"/>
              <a:defRPr sz="5200"/>
            </a:lvl5pPr>
            <a:lvl6pPr algn="ctr">
              <a:spcBef>
                <a:spcPts val="0"/>
              </a:spcBef>
              <a:buSzPct val="100000"/>
              <a:defRPr sz="5200"/>
            </a:lvl6pPr>
            <a:lvl7pPr algn="ctr">
              <a:spcBef>
                <a:spcPts val="0"/>
              </a:spcBef>
              <a:buSzPct val="100000"/>
              <a:defRPr sz="5200"/>
            </a:lvl7pPr>
            <a:lvl8pPr algn="ctr">
              <a:spcBef>
                <a:spcPts val="0"/>
              </a:spcBef>
              <a:buSzPct val="100000"/>
              <a:defRPr sz="5200"/>
            </a:lvl8pPr>
            <a:lvl9pPr algn="ctr">
              <a:spcBef>
                <a:spcPts val="0"/>
              </a:spcBef>
              <a:buSzPct val="100000"/>
              <a:defRPr sz="5200"/>
            </a:lvl9pPr>
          </a:lstStyle>
          <a:p/>
        </p:txBody>
      </p:sp>
      <p:sp>
        <p:nvSpPr>
          <p:cNvPr id="10" name="Shape 10"/>
          <p:cNvSpPr txBox="1"/>
          <p:nvPr>
            <p:ph idx="1" type="subTitle"/>
          </p:nvPr>
        </p:nvSpPr>
        <p:spPr>
          <a:xfrm>
            <a:off x="311700" y="2834125"/>
            <a:ext cx="8520599" cy="7926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1pPr>
            <a:lvl2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2pPr>
            <a:lvl3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3pPr>
            <a:lvl4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4pPr>
            <a:lvl5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5pPr>
            <a:lvl6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6pPr>
            <a:lvl7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7pPr>
            <a:lvl8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8pPr>
            <a:lvl9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9pPr>
          </a:lstStyle>
          <a:p/>
        </p:txBody>
      </p:sp>
      <p:sp>
        <p:nvSpPr>
          <p:cNvPr id="11" name="Shape 11"/>
          <p:cNvSpPr txBox="1"/>
          <p:nvPr>
            <p:ph idx="12" type="sldNum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Big number">
    <p:spTree>
      <p:nvGrpSpPr>
        <p:cNvPr id="43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Shape 44"/>
          <p:cNvSpPr txBox="1"/>
          <p:nvPr>
            <p:ph type="title"/>
          </p:nvPr>
        </p:nvSpPr>
        <p:spPr>
          <a:xfrm>
            <a:off x="311700" y="1106125"/>
            <a:ext cx="8520599" cy="19635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algn="ctr">
              <a:spcBef>
                <a:spcPts val="0"/>
              </a:spcBef>
              <a:buSzPct val="100000"/>
              <a:defRPr sz="12000"/>
            </a:lvl1pPr>
            <a:lvl2pPr algn="ctr">
              <a:spcBef>
                <a:spcPts val="0"/>
              </a:spcBef>
              <a:buSzPct val="100000"/>
              <a:defRPr sz="12000"/>
            </a:lvl2pPr>
            <a:lvl3pPr algn="ctr">
              <a:spcBef>
                <a:spcPts val="0"/>
              </a:spcBef>
              <a:buSzPct val="100000"/>
              <a:defRPr sz="12000"/>
            </a:lvl3pPr>
            <a:lvl4pPr algn="ctr">
              <a:spcBef>
                <a:spcPts val="0"/>
              </a:spcBef>
              <a:buSzPct val="100000"/>
              <a:defRPr sz="12000"/>
            </a:lvl4pPr>
            <a:lvl5pPr algn="ctr">
              <a:spcBef>
                <a:spcPts val="0"/>
              </a:spcBef>
              <a:buSzPct val="100000"/>
              <a:defRPr sz="12000"/>
            </a:lvl5pPr>
            <a:lvl6pPr algn="ctr">
              <a:spcBef>
                <a:spcPts val="0"/>
              </a:spcBef>
              <a:buSzPct val="100000"/>
              <a:defRPr sz="12000"/>
            </a:lvl6pPr>
            <a:lvl7pPr algn="ctr">
              <a:spcBef>
                <a:spcPts val="0"/>
              </a:spcBef>
              <a:buSzPct val="100000"/>
              <a:defRPr sz="12000"/>
            </a:lvl7pPr>
            <a:lvl8pPr algn="ctr">
              <a:spcBef>
                <a:spcPts val="0"/>
              </a:spcBef>
              <a:buSzPct val="100000"/>
              <a:defRPr sz="12000"/>
            </a:lvl8pPr>
            <a:lvl9pPr algn="ctr">
              <a:spcBef>
                <a:spcPts val="0"/>
              </a:spcBef>
              <a:buSzPct val="100000"/>
              <a:defRPr sz="12000"/>
            </a:lvl9pPr>
          </a:lstStyle>
          <a:p/>
        </p:txBody>
      </p:sp>
      <p:sp>
        <p:nvSpPr>
          <p:cNvPr id="45" name="Shape 45"/>
          <p:cNvSpPr txBox="1"/>
          <p:nvPr>
            <p:ph idx="1" type="body"/>
          </p:nvPr>
        </p:nvSpPr>
        <p:spPr>
          <a:xfrm>
            <a:off x="311700" y="3152225"/>
            <a:ext cx="8520599" cy="13008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algn="ctr">
              <a:spcBef>
                <a:spcPts val="0"/>
              </a:spcBef>
              <a:defRPr/>
            </a:lvl1pPr>
            <a:lvl2pPr algn="ctr">
              <a:spcBef>
                <a:spcPts val="0"/>
              </a:spcBef>
              <a:defRPr/>
            </a:lvl2pPr>
            <a:lvl3pPr algn="ctr">
              <a:spcBef>
                <a:spcPts val="0"/>
              </a:spcBef>
              <a:defRPr/>
            </a:lvl3pPr>
            <a:lvl4pPr algn="ctr">
              <a:spcBef>
                <a:spcPts val="0"/>
              </a:spcBef>
              <a:defRPr/>
            </a:lvl4pPr>
            <a:lvl5pPr algn="ctr">
              <a:spcBef>
                <a:spcPts val="0"/>
              </a:spcBef>
              <a:defRPr/>
            </a:lvl5pPr>
            <a:lvl6pPr algn="ctr">
              <a:spcBef>
                <a:spcPts val="0"/>
              </a:spcBef>
              <a:defRPr/>
            </a:lvl6pPr>
            <a:lvl7pPr algn="ctr">
              <a:spcBef>
                <a:spcPts val="0"/>
              </a:spcBef>
              <a:defRPr/>
            </a:lvl7pPr>
            <a:lvl8pPr algn="ctr">
              <a:spcBef>
                <a:spcPts val="0"/>
              </a:spcBef>
              <a:defRPr/>
            </a:lvl8pPr>
            <a:lvl9pPr algn="ctr">
              <a:spcBef>
                <a:spcPts val="0"/>
              </a:spcBef>
              <a:defRPr/>
            </a:lvl9pPr>
          </a:lstStyle>
          <a:p/>
        </p:txBody>
      </p:sp>
      <p:sp>
        <p:nvSpPr>
          <p:cNvPr id="46" name="Shape 46"/>
          <p:cNvSpPr txBox="1"/>
          <p:nvPr>
            <p:ph idx="12" type="sldNum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blank">
  <p:cSld name="Blank">
    <p:spTree>
      <p:nvGrpSpPr>
        <p:cNvPr id="47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Shape 48"/>
          <p:cNvSpPr txBox="1"/>
          <p:nvPr>
            <p:ph idx="12" type="sldNum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secHead">
  <p:cSld name="Section title">
    <p:spTree>
      <p:nvGrpSpPr>
        <p:cNvPr id="12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hape 13"/>
          <p:cNvSpPr txBox="1"/>
          <p:nvPr>
            <p:ph type="title"/>
          </p:nvPr>
        </p:nvSpPr>
        <p:spPr>
          <a:xfrm>
            <a:off x="311700" y="2150850"/>
            <a:ext cx="8520599" cy="8418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algn="ctr">
              <a:spcBef>
                <a:spcPts val="0"/>
              </a:spcBef>
              <a:buSzPct val="100000"/>
              <a:defRPr sz="3600"/>
            </a:lvl1pPr>
            <a:lvl2pPr algn="ctr">
              <a:spcBef>
                <a:spcPts val="0"/>
              </a:spcBef>
              <a:buSzPct val="100000"/>
              <a:defRPr sz="3600"/>
            </a:lvl2pPr>
            <a:lvl3pPr algn="ctr">
              <a:spcBef>
                <a:spcPts val="0"/>
              </a:spcBef>
              <a:buSzPct val="100000"/>
              <a:defRPr sz="3600"/>
            </a:lvl3pPr>
            <a:lvl4pPr algn="ctr">
              <a:spcBef>
                <a:spcPts val="0"/>
              </a:spcBef>
              <a:buSzPct val="100000"/>
              <a:defRPr sz="3600"/>
            </a:lvl4pPr>
            <a:lvl5pPr algn="ctr">
              <a:spcBef>
                <a:spcPts val="0"/>
              </a:spcBef>
              <a:buSzPct val="100000"/>
              <a:defRPr sz="3600"/>
            </a:lvl5pPr>
            <a:lvl6pPr algn="ctr">
              <a:spcBef>
                <a:spcPts val="0"/>
              </a:spcBef>
              <a:buSzPct val="100000"/>
              <a:defRPr sz="3600"/>
            </a:lvl6pPr>
            <a:lvl7pPr algn="ctr">
              <a:spcBef>
                <a:spcPts val="0"/>
              </a:spcBef>
              <a:buSzPct val="100000"/>
              <a:defRPr sz="3600"/>
            </a:lvl7pPr>
            <a:lvl8pPr algn="ctr">
              <a:spcBef>
                <a:spcPts val="0"/>
              </a:spcBef>
              <a:buSzPct val="100000"/>
              <a:defRPr sz="3600"/>
            </a:lvl8pPr>
            <a:lvl9pPr algn="ctr">
              <a:spcBef>
                <a:spcPts val="0"/>
              </a:spcBef>
              <a:buSzPct val="100000"/>
              <a:defRPr sz="3600"/>
            </a:lvl9pPr>
          </a:lstStyle>
          <a:p/>
        </p:txBody>
      </p:sp>
      <p:sp>
        <p:nvSpPr>
          <p:cNvPr id="14" name="Shape 14"/>
          <p:cNvSpPr txBox="1"/>
          <p:nvPr>
            <p:ph idx="12" type="sldNum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x">
  <p:cSld name="Title and body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hape 16"/>
          <p:cNvSpPr txBox="1"/>
          <p:nvPr>
            <p:ph type="title"/>
          </p:nvPr>
        </p:nvSpPr>
        <p:spPr>
          <a:xfrm>
            <a:off x="311700" y="445025"/>
            <a:ext cx="8520599" cy="572699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/>
        </p:txBody>
      </p:sp>
      <p:sp>
        <p:nvSpPr>
          <p:cNvPr id="17" name="Shape 17"/>
          <p:cNvSpPr txBox="1"/>
          <p:nvPr>
            <p:ph idx="1" type="body"/>
          </p:nvPr>
        </p:nvSpPr>
        <p:spPr>
          <a:xfrm>
            <a:off x="311700" y="1152475"/>
            <a:ext cx="8520599" cy="34164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/>
        </p:txBody>
      </p:sp>
      <p:sp>
        <p:nvSpPr>
          <p:cNvPr id="18" name="Shape 18"/>
          <p:cNvSpPr txBox="1"/>
          <p:nvPr>
            <p:ph idx="12" type="sldNum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ColTx">
  <p:cSld name="Title and two columns"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 txBox="1"/>
          <p:nvPr>
            <p:ph type="title"/>
          </p:nvPr>
        </p:nvSpPr>
        <p:spPr>
          <a:xfrm>
            <a:off x="311700" y="445025"/>
            <a:ext cx="8520599" cy="572699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/>
        </p:txBody>
      </p:sp>
      <p:sp>
        <p:nvSpPr>
          <p:cNvPr id="21" name="Shape 21"/>
          <p:cNvSpPr txBox="1"/>
          <p:nvPr>
            <p:ph idx="1" type="body"/>
          </p:nvPr>
        </p:nvSpPr>
        <p:spPr>
          <a:xfrm>
            <a:off x="311700" y="1152475"/>
            <a:ext cx="3999899" cy="34164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>
              <a:spcBef>
                <a:spcPts val="0"/>
              </a:spcBef>
              <a:buSzPct val="100000"/>
              <a:defRPr sz="1400"/>
            </a:lvl1pPr>
            <a:lvl2pPr>
              <a:spcBef>
                <a:spcPts val="0"/>
              </a:spcBef>
              <a:buSzPct val="100000"/>
              <a:defRPr sz="1200"/>
            </a:lvl2pPr>
            <a:lvl3pPr>
              <a:spcBef>
                <a:spcPts val="0"/>
              </a:spcBef>
              <a:buSzPct val="100000"/>
              <a:defRPr sz="1200"/>
            </a:lvl3pPr>
            <a:lvl4pPr>
              <a:spcBef>
                <a:spcPts val="0"/>
              </a:spcBef>
              <a:buSzPct val="100000"/>
              <a:defRPr sz="1200"/>
            </a:lvl4pPr>
            <a:lvl5pPr>
              <a:spcBef>
                <a:spcPts val="0"/>
              </a:spcBef>
              <a:buSzPct val="100000"/>
              <a:defRPr sz="1200"/>
            </a:lvl5pPr>
            <a:lvl6pPr>
              <a:spcBef>
                <a:spcPts val="0"/>
              </a:spcBef>
              <a:buSzPct val="100000"/>
              <a:defRPr sz="1200"/>
            </a:lvl6pPr>
            <a:lvl7pPr>
              <a:spcBef>
                <a:spcPts val="0"/>
              </a:spcBef>
              <a:buSzPct val="100000"/>
              <a:defRPr sz="1200"/>
            </a:lvl7pPr>
            <a:lvl8pPr>
              <a:spcBef>
                <a:spcPts val="0"/>
              </a:spcBef>
              <a:buSzPct val="100000"/>
              <a:defRPr sz="1200"/>
            </a:lvl8pPr>
            <a:lvl9pPr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22" name="Shape 22"/>
          <p:cNvSpPr txBox="1"/>
          <p:nvPr>
            <p:ph idx="2" type="body"/>
          </p:nvPr>
        </p:nvSpPr>
        <p:spPr>
          <a:xfrm>
            <a:off x="4832400" y="1152475"/>
            <a:ext cx="3999899" cy="34164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>
              <a:spcBef>
                <a:spcPts val="0"/>
              </a:spcBef>
              <a:buSzPct val="100000"/>
              <a:defRPr sz="1400"/>
            </a:lvl1pPr>
            <a:lvl2pPr>
              <a:spcBef>
                <a:spcPts val="0"/>
              </a:spcBef>
              <a:buSzPct val="100000"/>
              <a:defRPr sz="1200"/>
            </a:lvl2pPr>
            <a:lvl3pPr>
              <a:spcBef>
                <a:spcPts val="0"/>
              </a:spcBef>
              <a:buSzPct val="100000"/>
              <a:defRPr sz="1200"/>
            </a:lvl3pPr>
            <a:lvl4pPr>
              <a:spcBef>
                <a:spcPts val="0"/>
              </a:spcBef>
              <a:buSzPct val="100000"/>
              <a:defRPr sz="1200"/>
            </a:lvl4pPr>
            <a:lvl5pPr>
              <a:spcBef>
                <a:spcPts val="0"/>
              </a:spcBef>
              <a:buSzPct val="100000"/>
              <a:defRPr sz="1200"/>
            </a:lvl5pPr>
            <a:lvl6pPr>
              <a:spcBef>
                <a:spcPts val="0"/>
              </a:spcBef>
              <a:buSzPct val="100000"/>
              <a:defRPr sz="1200"/>
            </a:lvl6pPr>
            <a:lvl7pPr>
              <a:spcBef>
                <a:spcPts val="0"/>
              </a:spcBef>
              <a:buSzPct val="100000"/>
              <a:defRPr sz="1200"/>
            </a:lvl7pPr>
            <a:lvl8pPr>
              <a:spcBef>
                <a:spcPts val="0"/>
              </a:spcBef>
              <a:buSzPct val="100000"/>
              <a:defRPr sz="1200"/>
            </a:lvl8pPr>
            <a:lvl9pPr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23" name="Shape 23"/>
          <p:cNvSpPr txBox="1"/>
          <p:nvPr>
            <p:ph idx="12" type="sldNum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Only">
  <p:cSld name="Title only">
    <p:spTree>
      <p:nvGrpSpPr>
        <p:cNvPr id="24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Shape 25"/>
          <p:cNvSpPr txBox="1"/>
          <p:nvPr>
            <p:ph type="title"/>
          </p:nvPr>
        </p:nvSpPr>
        <p:spPr>
          <a:xfrm>
            <a:off x="311700" y="445025"/>
            <a:ext cx="8520599" cy="572699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/>
        </p:txBody>
      </p:sp>
      <p:sp>
        <p:nvSpPr>
          <p:cNvPr id="26" name="Shape 26"/>
          <p:cNvSpPr txBox="1"/>
          <p:nvPr>
            <p:ph idx="12" type="sldNum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One column text"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 txBox="1"/>
          <p:nvPr>
            <p:ph type="title"/>
          </p:nvPr>
        </p:nvSpPr>
        <p:spPr>
          <a:xfrm>
            <a:off x="311700" y="555600"/>
            <a:ext cx="2807999" cy="755699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>
              <a:spcBef>
                <a:spcPts val="0"/>
              </a:spcBef>
              <a:buSzPct val="100000"/>
              <a:defRPr sz="2400"/>
            </a:lvl1pPr>
            <a:lvl2pPr>
              <a:spcBef>
                <a:spcPts val="0"/>
              </a:spcBef>
              <a:buSzPct val="100000"/>
              <a:defRPr sz="2400"/>
            </a:lvl2pPr>
            <a:lvl3pPr>
              <a:spcBef>
                <a:spcPts val="0"/>
              </a:spcBef>
              <a:buSzPct val="100000"/>
              <a:defRPr sz="2400"/>
            </a:lvl3pPr>
            <a:lvl4pPr>
              <a:spcBef>
                <a:spcPts val="0"/>
              </a:spcBef>
              <a:buSzPct val="100000"/>
              <a:defRPr sz="2400"/>
            </a:lvl4pPr>
            <a:lvl5pPr>
              <a:spcBef>
                <a:spcPts val="0"/>
              </a:spcBef>
              <a:buSzPct val="100000"/>
              <a:defRPr sz="2400"/>
            </a:lvl5pPr>
            <a:lvl6pPr>
              <a:spcBef>
                <a:spcPts val="0"/>
              </a:spcBef>
              <a:buSzPct val="100000"/>
              <a:defRPr sz="2400"/>
            </a:lvl6pPr>
            <a:lvl7pPr>
              <a:spcBef>
                <a:spcPts val="0"/>
              </a:spcBef>
              <a:buSzPct val="100000"/>
              <a:defRPr sz="2400"/>
            </a:lvl7pPr>
            <a:lvl8pPr>
              <a:spcBef>
                <a:spcPts val="0"/>
              </a:spcBef>
              <a:buSzPct val="100000"/>
              <a:defRPr sz="2400"/>
            </a:lvl8pPr>
            <a:lvl9pPr>
              <a:spcBef>
                <a:spcPts val="0"/>
              </a:spcBef>
              <a:buSzPct val="100000"/>
              <a:defRPr sz="2400"/>
            </a:lvl9pPr>
          </a:lstStyle>
          <a:p/>
        </p:txBody>
      </p:sp>
      <p:sp>
        <p:nvSpPr>
          <p:cNvPr id="29" name="Shape 29"/>
          <p:cNvSpPr txBox="1"/>
          <p:nvPr>
            <p:ph idx="1" type="body"/>
          </p:nvPr>
        </p:nvSpPr>
        <p:spPr>
          <a:xfrm>
            <a:off x="311700" y="1389600"/>
            <a:ext cx="2807999" cy="31794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>
              <a:spcBef>
                <a:spcPts val="0"/>
              </a:spcBef>
              <a:buSzPct val="100000"/>
              <a:defRPr sz="1200"/>
            </a:lvl1pPr>
            <a:lvl2pPr>
              <a:spcBef>
                <a:spcPts val="0"/>
              </a:spcBef>
              <a:buSzPct val="100000"/>
              <a:defRPr sz="1200"/>
            </a:lvl2pPr>
            <a:lvl3pPr>
              <a:spcBef>
                <a:spcPts val="0"/>
              </a:spcBef>
              <a:buSzPct val="100000"/>
              <a:defRPr sz="1200"/>
            </a:lvl3pPr>
            <a:lvl4pPr>
              <a:spcBef>
                <a:spcPts val="0"/>
              </a:spcBef>
              <a:buSzPct val="100000"/>
              <a:defRPr sz="1200"/>
            </a:lvl4pPr>
            <a:lvl5pPr>
              <a:spcBef>
                <a:spcPts val="0"/>
              </a:spcBef>
              <a:buSzPct val="100000"/>
              <a:defRPr sz="1200"/>
            </a:lvl5pPr>
            <a:lvl6pPr>
              <a:spcBef>
                <a:spcPts val="0"/>
              </a:spcBef>
              <a:buSzPct val="100000"/>
              <a:defRPr sz="1200"/>
            </a:lvl6pPr>
            <a:lvl7pPr>
              <a:spcBef>
                <a:spcPts val="0"/>
              </a:spcBef>
              <a:buSzPct val="100000"/>
              <a:defRPr sz="1200"/>
            </a:lvl7pPr>
            <a:lvl8pPr>
              <a:spcBef>
                <a:spcPts val="0"/>
              </a:spcBef>
              <a:buSzPct val="100000"/>
              <a:defRPr sz="1200"/>
            </a:lvl8pPr>
            <a:lvl9pPr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30" name="Shape 30"/>
          <p:cNvSpPr txBox="1"/>
          <p:nvPr>
            <p:ph idx="12" type="sldNum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Main point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Shape 32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>
              <a:spcBef>
                <a:spcPts val="0"/>
              </a:spcBef>
              <a:buSzPct val="100000"/>
              <a:defRPr sz="4800"/>
            </a:lvl1pPr>
            <a:lvl2pPr>
              <a:spcBef>
                <a:spcPts val="0"/>
              </a:spcBef>
              <a:buSzPct val="100000"/>
              <a:defRPr sz="4800"/>
            </a:lvl2pPr>
            <a:lvl3pPr>
              <a:spcBef>
                <a:spcPts val="0"/>
              </a:spcBef>
              <a:buSzPct val="100000"/>
              <a:defRPr sz="4800"/>
            </a:lvl3pPr>
            <a:lvl4pPr>
              <a:spcBef>
                <a:spcPts val="0"/>
              </a:spcBef>
              <a:buSzPct val="100000"/>
              <a:defRPr sz="4800"/>
            </a:lvl4pPr>
            <a:lvl5pPr>
              <a:spcBef>
                <a:spcPts val="0"/>
              </a:spcBef>
              <a:buSzPct val="100000"/>
              <a:defRPr sz="4800"/>
            </a:lvl5pPr>
            <a:lvl6pPr>
              <a:spcBef>
                <a:spcPts val="0"/>
              </a:spcBef>
              <a:buSzPct val="100000"/>
              <a:defRPr sz="4800"/>
            </a:lvl6pPr>
            <a:lvl7pPr>
              <a:spcBef>
                <a:spcPts val="0"/>
              </a:spcBef>
              <a:buSzPct val="100000"/>
              <a:defRPr sz="4800"/>
            </a:lvl7pPr>
            <a:lvl8pPr>
              <a:spcBef>
                <a:spcPts val="0"/>
              </a:spcBef>
              <a:buSzPct val="100000"/>
              <a:defRPr sz="4800"/>
            </a:lvl8pPr>
            <a:lvl9pPr>
              <a:spcBef>
                <a:spcPts val="0"/>
              </a:spcBef>
              <a:buSzPct val="100000"/>
              <a:defRPr sz="4800"/>
            </a:lvl9pPr>
          </a:lstStyle>
          <a:p/>
        </p:txBody>
      </p:sp>
      <p:sp>
        <p:nvSpPr>
          <p:cNvPr id="33" name="Shape 33"/>
          <p:cNvSpPr txBox="1"/>
          <p:nvPr>
            <p:ph idx="12" type="sldNum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Section title and description">
    <p:spTree>
      <p:nvGrpSpPr>
        <p:cNvPr id="34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Shape 35"/>
          <p:cNvSpPr/>
          <p:nvPr/>
        </p:nvSpPr>
        <p:spPr>
          <a:xfrm>
            <a:off x="4572000" y="-125"/>
            <a:ext cx="4572000" cy="5143499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36" name="Shape 36"/>
          <p:cNvSpPr txBox="1"/>
          <p:nvPr>
            <p:ph type="title"/>
          </p:nvPr>
        </p:nvSpPr>
        <p:spPr>
          <a:xfrm>
            <a:off x="265500" y="1233175"/>
            <a:ext cx="4045199" cy="14823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algn="ctr">
              <a:spcBef>
                <a:spcPts val="0"/>
              </a:spcBef>
              <a:buSzPct val="100000"/>
              <a:defRPr sz="4200"/>
            </a:lvl1pPr>
            <a:lvl2pPr algn="ctr">
              <a:spcBef>
                <a:spcPts val="0"/>
              </a:spcBef>
              <a:buSzPct val="100000"/>
              <a:defRPr sz="4200"/>
            </a:lvl2pPr>
            <a:lvl3pPr algn="ctr">
              <a:spcBef>
                <a:spcPts val="0"/>
              </a:spcBef>
              <a:buSzPct val="100000"/>
              <a:defRPr sz="4200"/>
            </a:lvl3pPr>
            <a:lvl4pPr algn="ctr">
              <a:spcBef>
                <a:spcPts val="0"/>
              </a:spcBef>
              <a:buSzPct val="100000"/>
              <a:defRPr sz="4200"/>
            </a:lvl4pPr>
            <a:lvl5pPr algn="ctr">
              <a:spcBef>
                <a:spcPts val="0"/>
              </a:spcBef>
              <a:buSzPct val="100000"/>
              <a:defRPr sz="4200"/>
            </a:lvl5pPr>
            <a:lvl6pPr algn="ctr">
              <a:spcBef>
                <a:spcPts val="0"/>
              </a:spcBef>
              <a:buSzPct val="100000"/>
              <a:defRPr sz="4200"/>
            </a:lvl6pPr>
            <a:lvl7pPr algn="ctr">
              <a:spcBef>
                <a:spcPts val="0"/>
              </a:spcBef>
              <a:buSzPct val="100000"/>
              <a:defRPr sz="4200"/>
            </a:lvl7pPr>
            <a:lvl8pPr algn="ctr">
              <a:spcBef>
                <a:spcPts val="0"/>
              </a:spcBef>
              <a:buSzPct val="100000"/>
              <a:defRPr sz="4200"/>
            </a:lvl8pPr>
            <a:lvl9pPr algn="ctr">
              <a:spcBef>
                <a:spcPts val="0"/>
              </a:spcBef>
              <a:buSzPct val="100000"/>
              <a:defRPr sz="4200"/>
            </a:lvl9pPr>
          </a:lstStyle>
          <a:p/>
        </p:txBody>
      </p:sp>
      <p:sp>
        <p:nvSpPr>
          <p:cNvPr id="37" name="Shape 37"/>
          <p:cNvSpPr txBox="1"/>
          <p:nvPr>
            <p:ph idx="1" type="subTitle"/>
          </p:nvPr>
        </p:nvSpPr>
        <p:spPr>
          <a:xfrm>
            <a:off x="265500" y="2803075"/>
            <a:ext cx="4045199" cy="12351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1pPr>
            <a:lvl2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2pPr>
            <a:lvl3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3pPr>
            <a:lvl4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4pPr>
            <a:lvl5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5pPr>
            <a:lvl6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6pPr>
            <a:lvl7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7pPr>
            <a:lvl8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8pPr>
            <a:lvl9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9pPr>
          </a:lstStyle>
          <a:p/>
        </p:txBody>
      </p:sp>
      <p:sp>
        <p:nvSpPr>
          <p:cNvPr id="38" name="Shape 38"/>
          <p:cNvSpPr txBox="1"/>
          <p:nvPr>
            <p:ph idx="2" type="body"/>
          </p:nvPr>
        </p:nvSpPr>
        <p:spPr>
          <a:xfrm>
            <a:off x="4939500" y="724075"/>
            <a:ext cx="3837000" cy="3695099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/>
        </p:txBody>
      </p:sp>
      <p:sp>
        <p:nvSpPr>
          <p:cNvPr id="39" name="Shape 39"/>
          <p:cNvSpPr txBox="1"/>
          <p:nvPr>
            <p:ph idx="12" type="sldNum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Caption"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Shape 41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</a:lstStyle>
          <a:p/>
        </p:txBody>
      </p:sp>
      <p:sp>
        <p:nvSpPr>
          <p:cNvPr id="42" name="Shape 42"/>
          <p:cNvSpPr txBox="1"/>
          <p:nvPr>
            <p:ph idx="12" type="sldNum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chemeClr val="lt1"/>
        </a:solidFill>
      </p:bgPr>
    </p:bg>
    <p:spTree>
      <p:nvGrpSpPr>
        <p:cNvPr id="4" name="Shape 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5"/>
          <p:cNvSpPr txBox="1"/>
          <p:nvPr>
            <p:ph type="title"/>
          </p:nvPr>
        </p:nvSpPr>
        <p:spPr>
          <a:xfrm>
            <a:off x="311700" y="445025"/>
            <a:ext cx="8520599" cy="5726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1pPr>
            <a:lvl2pPr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2pPr>
            <a:lvl3pPr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3pPr>
            <a:lvl4pPr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4pPr>
            <a:lvl5pPr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5pPr>
            <a:lvl6pPr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6pPr>
            <a:lvl7pPr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7pPr>
            <a:lvl8pPr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8pPr>
            <a:lvl9pPr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6" name="Shape 6"/>
          <p:cNvSpPr txBox="1"/>
          <p:nvPr>
            <p:ph idx="1" type="body"/>
          </p:nvPr>
        </p:nvSpPr>
        <p:spPr>
          <a:xfrm>
            <a:off x="311700" y="1152475"/>
            <a:ext cx="8520599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defRPr sz="1800">
                <a:solidFill>
                  <a:schemeClr val="dk2"/>
                </a:solidFill>
              </a:defRPr>
            </a:lvl1pPr>
            <a:lvl2pPr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2pPr>
            <a:lvl3pPr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3pPr>
            <a:lvl4pPr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4pPr>
            <a:lvl5pPr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5pPr>
            <a:lvl6pPr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6pPr>
            <a:lvl7pPr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7pPr>
            <a:lvl8pPr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8pPr>
            <a:lvl9pPr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7" name="Shape 7"/>
          <p:cNvSpPr txBox="1"/>
          <p:nvPr>
            <p:ph idx="12" type="sldNum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algn="r">
              <a:spcBef>
                <a:spcPts val="0"/>
              </a:spcBef>
              <a:buNone/>
            </a:pPr>
            <a:fld id="{00000000-1234-1234-1234-123412341234}" type="slidenum">
              <a:rPr lang="en" sz="1000">
                <a:solidFill>
                  <a:schemeClr val="dk2"/>
                </a:solidFill>
              </a:rPr>
              <a:t>‹#›</a:t>
            </a:fld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marR="0" rtl="0" algn="l">
        <a:lnSpc>
          <a:spcPct val="100000"/>
        </a:lnSpc>
        <a:spcBef>
          <a:spcPts val="0"/>
        </a:spcBef>
        <a:spcAft>
          <a:spcPts val="0"/>
        </a:spcAft>
      </a:defPPr>
      <a:lvl1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</p:titleStyle>
    <p:bodyStyle>
      <a:defPPr marR="0" rtl="0" algn="l">
        <a:lnSpc>
          <a:spcPct val="100000"/>
        </a:lnSpc>
        <a:spcBef>
          <a:spcPts val="0"/>
        </a:spcBef>
        <a:spcAft>
          <a:spcPts val="0"/>
        </a:spcAft>
      </a:defPPr>
      <a:lvl1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rtl="0" algn="l">
        <a:lnSpc>
          <a:spcPct val="100000"/>
        </a:lnSpc>
        <a:spcBef>
          <a:spcPts val="0"/>
        </a:spcBef>
        <a:spcAft>
          <a:spcPts val="0"/>
        </a:spcAft>
      </a:defPPr>
      <a:lvl1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00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03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05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06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02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04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01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07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Shape 50"/>
          <p:cNvSpPr txBox="1"/>
          <p:nvPr>
            <p:ph type="title"/>
          </p:nvPr>
        </p:nvSpPr>
        <p:spPr>
          <a:xfrm>
            <a:off x="311700" y="445025"/>
            <a:ext cx="8520599" cy="5726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51" name="Shape 51"/>
          <p:cNvSpPr txBox="1"/>
          <p:nvPr>
            <p:ph idx="1" type="body"/>
          </p:nvPr>
        </p:nvSpPr>
        <p:spPr>
          <a:xfrm>
            <a:off x="311700" y="1152475"/>
            <a:ext cx="8520599" cy="34164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pic>
        <p:nvPicPr>
          <p:cNvPr id="52" name="Shape 5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310550" y="95625"/>
            <a:ext cx="6829425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Shape 57"/>
          <p:cNvSpPr txBox="1"/>
          <p:nvPr>
            <p:ph type="title"/>
          </p:nvPr>
        </p:nvSpPr>
        <p:spPr>
          <a:xfrm>
            <a:off x="311700" y="445025"/>
            <a:ext cx="8520599" cy="5726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58" name="Shape 58"/>
          <p:cNvSpPr txBox="1"/>
          <p:nvPr>
            <p:ph idx="1" type="body"/>
          </p:nvPr>
        </p:nvSpPr>
        <p:spPr>
          <a:xfrm>
            <a:off x="311700" y="1152475"/>
            <a:ext cx="8520599" cy="34164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pic>
        <p:nvPicPr>
          <p:cNvPr id="59" name="Shape 5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24475" y="95625"/>
            <a:ext cx="6877050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Shape 64"/>
          <p:cNvSpPr txBox="1"/>
          <p:nvPr>
            <p:ph type="title"/>
          </p:nvPr>
        </p:nvSpPr>
        <p:spPr>
          <a:xfrm>
            <a:off x="311700" y="445025"/>
            <a:ext cx="8520599" cy="5726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65" name="Shape 65"/>
          <p:cNvSpPr txBox="1"/>
          <p:nvPr>
            <p:ph idx="1" type="body"/>
          </p:nvPr>
        </p:nvSpPr>
        <p:spPr>
          <a:xfrm>
            <a:off x="311700" y="1152475"/>
            <a:ext cx="8520599" cy="34164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pic>
        <p:nvPicPr>
          <p:cNvPr id="66" name="Shape 6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69925" y="152400"/>
            <a:ext cx="6819900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hape 71"/>
          <p:cNvSpPr txBox="1"/>
          <p:nvPr>
            <p:ph type="title"/>
          </p:nvPr>
        </p:nvSpPr>
        <p:spPr>
          <a:xfrm>
            <a:off x="311700" y="445025"/>
            <a:ext cx="8520599" cy="5726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72" name="Shape 72"/>
          <p:cNvSpPr txBox="1"/>
          <p:nvPr>
            <p:ph idx="1" type="body"/>
          </p:nvPr>
        </p:nvSpPr>
        <p:spPr>
          <a:xfrm>
            <a:off x="311700" y="1152475"/>
            <a:ext cx="8520599" cy="34164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pic>
        <p:nvPicPr>
          <p:cNvPr id="73" name="Shape 7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344600" y="118325"/>
            <a:ext cx="6829425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 txBox="1"/>
          <p:nvPr>
            <p:ph type="title"/>
          </p:nvPr>
        </p:nvSpPr>
        <p:spPr>
          <a:xfrm>
            <a:off x="311700" y="445025"/>
            <a:ext cx="8520599" cy="5726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79" name="Shape 79"/>
          <p:cNvSpPr txBox="1"/>
          <p:nvPr>
            <p:ph idx="1" type="body"/>
          </p:nvPr>
        </p:nvSpPr>
        <p:spPr>
          <a:xfrm>
            <a:off x="311700" y="1152475"/>
            <a:ext cx="8520599" cy="34164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pic>
        <p:nvPicPr>
          <p:cNvPr id="80" name="Shape 8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147762" y="0"/>
            <a:ext cx="6848475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Shape 85"/>
          <p:cNvSpPr txBox="1"/>
          <p:nvPr>
            <p:ph type="title"/>
          </p:nvPr>
        </p:nvSpPr>
        <p:spPr>
          <a:xfrm>
            <a:off x="311700" y="445025"/>
            <a:ext cx="8520599" cy="5726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86" name="Shape 86"/>
          <p:cNvSpPr txBox="1"/>
          <p:nvPr>
            <p:ph idx="1" type="body"/>
          </p:nvPr>
        </p:nvSpPr>
        <p:spPr>
          <a:xfrm>
            <a:off x="311700" y="1152475"/>
            <a:ext cx="8520599" cy="34164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pic>
        <p:nvPicPr>
          <p:cNvPr id="87" name="Shape 8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168675" y="345300"/>
            <a:ext cx="4008075" cy="45059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Shape 92"/>
          <p:cNvSpPr txBox="1"/>
          <p:nvPr>
            <p:ph type="ctrTitle"/>
          </p:nvPr>
        </p:nvSpPr>
        <p:spPr>
          <a:xfrm>
            <a:off x="311708" y="744575"/>
            <a:ext cx="8520599" cy="2052599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93" name="Shape 93"/>
          <p:cNvSpPr txBox="1"/>
          <p:nvPr>
            <p:ph idx="1" type="subTitle"/>
          </p:nvPr>
        </p:nvSpPr>
        <p:spPr>
          <a:xfrm>
            <a:off x="311700" y="2834125"/>
            <a:ext cx="8520599" cy="7926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pic>
        <p:nvPicPr>
          <p:cNvPr id="94" name="Shape 9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299175" y="465525"/>
            <a:ext cx="6877050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Shape 99"/>
          <p:cNvSpPr txBox="1"/>
          <p:nvPr>
            <p:ph type="ctrTitle"/>
          </p:nvPr>
        </p:nvSpPr>
        <p:spPr>
          <a:xfrm>
            <a:off x="311708" y="744575"/>
            <a:ext cx="8520599" cy="2052599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00" name="Shape 100"/>
          <p:cNvSpPr txBox="1"/>
          <p:nvPr>
            <p:ph idx="1" type="subTitle"/>
          </p:nvPr>
        </p:nvSpPr>
        <p:spPr>
          <a:xfrm>
            <a:off x="311700" y="2834125"/>
            <a:ext cx="8520599" cy="7926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pic>
        <p:nvPicPr>
          <p:cNvPr id="101" name="Shape 10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775225" y="0"/>
            <a:ext cx="3840046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theme/theme1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-light-2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